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9" autoAdjust="0"/>
    <p:restoredTop sz="94660"/>
  </p:normalViewPr>
  <p:slideViewPr>
    <p:cSldViewPr snapToGrid="0">
      <p:cViewPr varScale="1">
        <p:scale>
          <a:sx n="96" d="100"/>
          <a:sy n="96" d="100"/>
        </p:scale>
        <p:origin x="6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0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17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2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1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57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55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3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48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65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615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12AFF-0AC6-4034-82C8-1A7773358DB6}" type="datetimeFigureOut">
              <a:rPr lang="en-US" smtClean="0"/>
              <a:t>4/13/2019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D95DE-1985-421E-9BF8-A1DFDAA74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88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troustrup.com/compiler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C++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6568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 of Programming Language</a:t>
            </a:r>
            <a:endParaRPr lang="en-US" dirty="0"/>
          </a:p>
        </p:txBody>
      </p:sp>
      <p:pic>
        <p:nvPicPr>
          <p:cNvPr id="8194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164" y="1825625"/>
            <a:ext cx="754567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16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82" y="1825625"/>
            <a:ext cx="10430107" cy="4612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966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4"/>
            <a:ext cx="10617820" cy="479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programming language family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6065838"/>
            <a:ext cx="20955000" cy="1264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326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56" y="282498"/>
            <a:ext cx="10415239" cy="62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80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-119063"/>
            <a:ext cx="10220325" cy="70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1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039" y="307704"/>
            <a:ext cx="8802029" cy="665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7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1147762"/>
            <a:ext cx="60769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52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890587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37" y="1709737"/>
            <a:ext cx="58007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2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programming ?</a:t>
            </a:r>
            <a:endParaRPr lang="en-US" dirty="0"/>
          </a:p>
        </p:txBody>
      </p:sp>
      <p:pic>
        <p:nvPicPr>
          <p:cNvPr id="9218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7" y="2315369"/>
            <a:ext cx="442912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140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 or Text Editors for </a:t>
            </a:r>
            <a:r>
              <a:rPr lang="en-US" dirty="0" err="1" smtClean="0"/>
              <a:t>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Vim</a:t>
            </a:r>
          </a:p>
          <a:p>
            <a:r>
              <a:rPr lang="en-US" dirty="0" err="1" smtClean="0"/>
              <a:t>Clion</a:t>
            </a:r>
            <a:endParaRPr lang="en-US" dirty="0" smtClean="0"/>
          </a:p>
          <a:p>
            <a:r>
              <a:rPr lang="en-US" dirty="0" smtClean="0"/>
              <a:t>Eclipse</a:t>
            </a:r>
          </a:p>
          <a:p>
            <a:r>
              <a:rPr lang="en-US" dirty="0" smtClean="0"/>
              <a:t>VS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630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VIM Crash Course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1026" y="1278834"/>
            <a:ext cx="10137913" cy="5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082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g++</a:t>
            </a:r>
          </a:p>
          <a:p>
            <a:r>
              <a:rPr lang="en-US" dirty="0" smtClean="0"/>
              <a:t>Apple C++</a:t>
            </a:r>
          </a:p>
          <a:p>
            <a:r>
              <a:rPr lang="en-US" dirty="0" smtClean="0"/>
              <a:t>Clang C++</a:t>
            </a:r>
          </a:p>
          <a:p>
            <a:r>
              <a:rPr lang="en-US" dirty="0">
                <a:hlinkClick r:id="rId2"/>
              </a:rPr>
              <a:t>http://www.stroustrup.com/compilers.html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70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C++ Program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792" y="1371600"/>
            <a:ext cx="9687338" cy="538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432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 of C++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Comments: // for line comments</a:t>
            </a:r>
          </a:p>
          <a:p>
            <a:pPr lvl="1"/>
            <a:r>
              <a:rPr lang="en-US" dirty="0" smtClean="0"/>
              <a:t>/ * &lt;comments&gt; */</a:t>
            </a:r>
          </a:p>
          <a:p>
            <a:pPr lvl="1"/>
            <a:r>
              <a:rPr lang="en-US" dirty="0" smtClean="0"/>
              <a:t>// comments till end of line</a:t>
            </a:r>
          </a:p>
          <a:p>
            <a:pPr lvl="1"/>
            <a:endParaRPr lang="en-US" dirty="0"/>
          </a:p>
          <a:p>
            <a:r>
              <a:rPr lang="en-US" dirty="0" smtClean="0"/>
              <a:t>#includes:</a:t>
            </a:r>
          </a:p>
          <a:p>
            <a:pPr lvl="1"/>
            <a:r>
              <a:rPr lang="en-US" dirty="0" smtClean="0"/>
              <a:t>#include &lt;</a:t>
            </a:r>
            <a:r>
              <a:rPr lang="en-US" dirty="0" err="1" smtClean="0"/>
              <a:t>iostream</a:t>
            </a:r>
            <a:r>
              <a:rPr lang="en-US" dirty="0" smtClean="0"/>
              <a:t>&gt;</a:t>
            </a:r>
          </a:p>
          <a:p>
            <a:pPr lvl="1"/>
            <a:endParaRPr lang="en-US" dirty="0"/>
          </a:p>
          <a:p>
            <a:r>
              <a:rPr lang="en-US" dirty="0" smtClean="0"/>
              <a:t>Main function:</a:t>
            </a:r>
          </a:p>
          <a:p>
            <a:pPr lvl="1"/>
            <a:r>
              <a:rPr lang="en-US" dirty="0" smtClean="0"/>
              <a:t>Where program starts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26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Syntax for declaring variables:</a:t>
            </a:r>
          </a:p>
          <a:p>
            <a:pPr lvl="1"/>
            <a:r>
              <a:rPr lang="en-US" dirty="0" smtClean="0"/>
              <a:t>&lt;</a:t>
            </a:r>
            <a:r>
              <a:rPr lang="en-US" dirty="0" err="1" smtClean="0"/>
              <a:t>data_type</a:t>
            </a:r>
            <a:r>
              <a:rPr lang="en-US" dirty="0" smtClean="0"/>
              <a:t>&gt; &lt;</a:t>
            </a:r>
            <a:r>
              <a:rPr lang="en-US" dirty="0" err="1" smtClean="0"/>
              <a:t>variable_name</a:t>
            </a:r>
            <a:r>
              <a:rPr lang="en-US" dirty="0" smtClean="0"/>
              <a:t>&gt; = &lt;value&gt;;</a:t>
            </a:r>
          </a:p>
          <a:p>
            <a:pPr lvl="1"/>
            <a:r>
              <a:rPr lang="en-US" dirty="0" smtClean="0"/>
              <a:t>E.g.: </a:t>
            </a:r>
            <a:r>
              <a:rPr lang="en-US" dirty="0" err="1" smtClean="0"/>
              <a:t>int</a:t>
            </a:r>
            <a:r>
              <a:rPr lang="en-US" dirty="0" smtClean="0"/>
              <a:t> index = 0;</a:t>
            </a:r>
          </a:p>
          <a:p>
            <a:pPr lvl="1"/>
            <a:endParaRPr lang="en-US" dirty="0"/>
          </a:p>
          <a:p>
            <a:r>
              <a:rPr lang="en-US" dirty="0" smtClean="0"/>
              <a:t>Data Types:</a:t>
            </a:r>
          </a:p>
          <a:p>
            <a:pPr lvl="1"/>
            <a:r>
              <a:rPr lang="en-US" dirty="0" err="1" smtClean="0"/>
              <a:t>int</a:t>
            </a:r>
            <a:r>
              <a:rPr lang="en-US" dirty="0" smtClean="0"/>
              <a:t>: could have unsigned </a:t>
            </a:r>
            <a:r>
              <a:rPr lang="en-US" dirty="0" err="1" smtClean="0"/>
              <a:t>int</a:t>
            </a:r>
            <a:r>
              <a:rPr lang="en-US" dirty="0" smtClean="0"/>
              <a:t>, long, long </a:t>
            </a:r>
            <a:r>
              <a:rPr lang="en-US" dirty="0" err="1" smtClean="0"/>
              <a:t>long</a:t>
            </a:r>
            <a:endParaRPr lang="en-US" dirty="0" smtClean="0"/>
          </a:p>
          <a:p>
            <a:pPr lvl="1"/>
            <a:r>
              <a:rPr lang="en-US" dirty="0"/>
              <a:t>c</a:t>
            </a:r>
            <a:r>
              <a:rPr lang="en-US" dirty="0" smtClean="0"/>
              <a:t>har: could have unsigned char </a:t>
            </a:r>
          </a:p>
          <a:p>
            <a:pPr lvl="1"/>
            <a:r>
              <a:rPr lang="en-US" dirty="0" smtClean="0"/>
              <a:t>bool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loat</a:t>
            </a:r>
          </a:p>
          <a:p>
            <a:pPr lvl="1"/>
            <a:r>
              <a:rPr lang="en-US" dirty="0" smtClean="0"/>
              <a:t>double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0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Variable Name</a:t>
            </a:r>
          </a:p>
          <a:p>
            <a:pPr lvl="1"/>
            <a:r>
              <a:rPr lang="en-US" dirty="0" smtClean="0"/>
              <a:t>Consists of _, alphabet(a-z, A-Z), numerical (0-9)</a:t>
            </a:r>
          </a:p>
          <a:p>
            <a:pPr lvl="1"/>
            <a:r>
              <a:rPr lang="en-US" dirty="0" smtClean="0"/>
              <a:t>Can only start with _ or alphabet(a-z, A-Z)</a:t>
            </a:r>
          </a:p>
          <a:p>
            <a:pPr lvl="1"/>
            <a:r>
              <a:rPr lang="en-US" dirty="0" smtClean="0"/>
              <a:t>Conventions:</a:t>
            </a:r>
          </a:p>
          <a:p>
            <a:pPr lvl="2"/>
            <a:r>
              <a:rPr lang="en-US" dirty="0" smtClean="0"/>
              <a:t>Camel Case:   </a:t>
            </a:r>
            <a:r>
              <a:rPr lang="en-US" dirty="0" err="1" smtClean="0"/>
              <a:t>leastNumericValue</a:t>
            </a:r>
            <a:endParaRPr lang="en-US" dirty="0" smtClean="0"/>
          </a:p>
          <a:p>
            <a:pPr lvl="2"/>
            <a:r>
              <a:rPr lang="en-US" dirty="0" smtClean="0"/>
              <a:t>Snake: </a:t>
            </a:r>
            <a:r>
              <a:rPr lang="en-US" dirty="0" err="1" smtClean="0"/>
              <a:t>least_numeric_value</a:t>
            </a:r>
            <a:endParaRPr lang="en-US" dirty="0" smtClean="0"/>
          </a:p>
          <a:p>
            <a:pPr lvl="1"/>
            <a:r>
              <a:rPr lang="en-US" dirty="0" smtClean="0"/>
              <a:t>Case sensitive:</a:t>
            </a:r>
          </a:p>
          <a:p>
            <a:pPr lvl="2"/>
            <a:r>
              <a:rPr lang="en-US" dirty="0" err="1" smtClean="0"/>
              <a:t>Least_numeric_value</a:t>
            </a:r>
            <a:r>
              <a:rPr lang="en-US" dirty="0" smtClean="0"/>
              <a:t> not the same as </a:t>
            </a:r>
            <a:r>
              <a:rPr lang="en-US" dirty="0" err="1" smtClean="0"/>
              <a:t>least_numeric_value</a:t>
            </a:r>
            <a:endParaRPr lang="en-US" dirty="0"/>
          </a:p>
          <a:p>
            <a:r>
              <a:rPr lang="en-US" dirty="0" smtClean="0"/>
              <a:t>Scope</a:t>
            </a:r>
          </a:p>
          <a:p>
            <a:pPr lvl="1"/>
            <a:r>
              <a:rPr lang="en-US" dirty="0" smtClean="0"/>
              <a:t>Local scope</a:t>
            </a:r>
          </a:p>
          <a:p>
            <a:pPr lvl="1"/>
            <a:r>
              <a:rPr lang="en-US" dirty="0" smtClean="0"/>
              <a:t>Global scope</a:t>
            </a:r>
          </a:p>
          <a:p>
            <a:pPr lvl="1"/>
            <a:r>
              <a:rPr lang="en-US" dirty="0" smtClean="0"/>
              <a:t>Function scope</a:t>
            </a:r>
          </a:p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2323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Life</a:t>
            </a:r>
          </a:p>
          <a:p>
            <a:pPr lvl="1"/>
            <a:r>
              <a:rPr lang="en-US" dirty="0" smtClean="0"/>
              <a:t>Local variable ends life when exiting their scope</a:t>
            </a:r>
          </a:p>
          <a:p>
            <a:pPr lvl="1"/>
            <a:r>
              <a:rPr lang="en-US" dirty="0" smtClean="0"/>
              <a:t>Global variable leaves throughout the life of the program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Global Variable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#</a:t>
            </a:r>
            <a:r>
              <a:rPr lang="en-US" dirty="0"/>
              <a:t>include &lt;</a:t>
            </a:r>
            <a:r>
              <a:rPr lang="en-US" dirty="0" err="1" smtClean="0"/>
              <a:t>iostream</a:t>
            </a:r>
            <a:r>
              <a:rPr lang="en-US" dirty="0" smtClean="0"/>
              <a:t>&gt;</a:t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using </a:t>
            </a:r>
            <a:r>
              <a:rPr lang="en-US" dirty="0"/>
              <a:t>namespace </a:t>
            </a:r>
            <a:r>
              <a:rPr lang="en-US" dirty="0" err="1"/>
              <a:t>std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// </a:t>
            </a:r>
            <a:r>
              <a:rPr lang="en-US" dirty="0"/>
              <a:t>This is a global </a:t>
            </a:r>
            <a:r>
              <a:rPr lang="en-US" dirty="0" smtClean="0"/>
              <a:t>variable</a:t>
            </a:r>
            <a:br>
              <a:rPr lang="en-US" dirty="0" smtClean="0"/>
            </a:br>
            <a:r>
              <a:rPr lang="en-US" dirty="0" smtClean="0"/>
              <a:t>	char </a:t>
            </a:r>
            <a:r>
              <a:rPr lang="en-US" dirty="0" err="1"/>
              <a:t>myVar</a:t>
            </a:r>
            <a:r>
              <a:rPr lang="en-US" dirty="0"/>
              <a:t> = 'A</a:t>
            </a:r>
            <a:r>
              <a:rPr lang="en-US" dirty="0" smtClean="0"/>
              <a:t>';</a:t>
            </a:r>
            <a:br>
              <a:rPr lang="en-US" dirty="0" smtClean="0"/>
            </a:br>
            <a:r>
              <a:rPr lang="en-US" dirty="0" smtClean="0"/>
              <a:t>	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/>
              <a:t>main</a:t>
            </a:r>
            <a:r>
              <a:rPr lang="en-US" dirty="0" smtClean="0"/>
              <a:t>() {</a:t>
            </a:r>
            <a:br>
              <a:rPr lang="en-US" dirty="0" smtClean="0"/>
            </a:br>
            <a:r>
              <a:rPr lang="en-US" dirty="0" smtClean="0"/>
              <a:t>	    </a:t>
            </a:r>
            <a:r>
              <a:rPr lang="en-US" dirty="0" err="1" smtClean="0"/>
              <a:t>cout</a:t>
            </a:r>
            <a:r>
              <a:rPr lang="en-US" dirty="0" smtClean="0"/>
              <a:t> </a:t>
            </a:r>
            <a:r>
              <a:rPr lang="en-US" dirty="0"/>
              <a:t>&lt;&lt;"Value of </a:t>
            </a:r>
            <a:r>
              <a:rPr lang="en-US" dirty="0" err="1"/>
              <a:t>myVar</a:t>
            </a:r>
            <a:r>
              <a:rPr lang="en-US" dirty="0"/>
              <a:t>: "&lt;&lt; </a:t>
            </a:r>
            <a:r>
              <a:rPr lang="en-US" dirty="0" err="1"/>
              <a:t>myVar</a:t>
            </a:r>
            <a:r>
              <a:rPr lang="en-US" dirty="0"/>
              <a:t>&lt;&lt;</a:t>
            </a:r>
            <a:r>
              <a:rPr lang="en-US" dirty="0" err="1"/>
              <a:t>endl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    </a:t>
            </a:r>
            <a:r>
              <a:rPr lang="en-US" dirty="0" err="1" smtClean="0"/>
              <a:t>myVar</a:t>
            </a:r>
            <a:r>
              <a:rPr lang="en-US" dirty="0"/>
              <a:t>='Z</a:t>
            </a:r>
            <a:r>
              <a:rPr lang="en-US" dirty="0" smtClean="0"/>
              <a:t>';</a:t>
            </a:r>
            <a:br>
              <a:rPr lang="en-US" dirty="0" smtClean="0"/>
            </a:br>
            <a:r>
              <a:rPr lang="en-US" dirty="0" smtClean="0"/>
              <a:t>	    </a:t>
            </a:r>
            <a:r>
              <a:rPr lang="en-US" dirty="0" err="1" smtClean="0"/>
              <a:t>cout</a:t>
            </a:r>
            <a:r>
              <a:rPr lang="en-US" dirty="0" smtClean="0"/>
              <a:t> </a:t>
            </a:r>
            <a:r>
              <a:rPr lang="en-US" dirty="0"/>
              <a:t>&lt;&lt;"Value of </a:t>
            </a:r>
            <a:r>
              <a:rPr lang="en-US" dirty="0" err="1"/>
              <a:t>myVar</a:t>
            </a:r>
            <a:r>
              <a:rPr lang="en-US" dirty="0"/>
              <a:t>: "&lt;&lt; </a:t>
            </a:r>
            <a:r>
              <a:rPr lang="en-US" dirty="0" err="1" smtClean="0"/>
              <a:t>myVar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    return </a:t>
            </a:r>
            <a:r>
              <a:rPr lang="en-US" dirty="0"/>
              <a:t>0</a:t>
            </a:r>
            <a:r>
              <a:rPr lang="en-US" dirty="0" smtClean="0"/>
              <a:t>;</a:t>
            </a:r>
            <a:br>
              <a:rPr lang="en-US" dirty="0" smtClean="0"/>
            </a:br>
            <a:r>
              <a:rPr lang="en-US" dirty="0" smtClean="0"/>
              <a:t>	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286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Local </a:t>
            </a:r>
            <a:r>
              <a:rPr lang="en-US" dirty="0" err="1" smtClean="0"/>
              <a:t>Varaibles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 </a:t>
            </a:r>
            <a:r>
              <a:rPr lang="en-US" dirty="0" err="1"/>
              <a:t>myFuncn</a:t>
            </a:r>
            <a:r>
              <a:rPr lang="en-US" dirty="0"/>
              <a:t>() {</a:t>
            </a:r>
          </a:p>
          <a:p>
            <a:r>
              <a:rPr lang="en-US" dirty="0"/>
              <a:t>// This is a local variable</a:t>
            </a:r>
          </a:p>
          <a:p>
            <a:r>
              <a:rPr lang="en-US" dirty="0"/>
              <a:t>char </a:t>
            </a:r>
            <a:r>
              <a:rPr lang="en-US" dirty="0" err="1"/>
              <a:t>myVar</a:t>
            </a:r>
            <a:r>
              <a:rPr lang="en-US" dirty="0"/>
              <a:t> = 'A';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34121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Data types in C++ are categorised in three groups: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Built-in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,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user-defined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 and </a:t>
            </a:r>
            <a:r>
              <a:rPr kumimoji="0" lang="en-US" altLang="en-US" sz="1200" b="1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Derived</a:t>
            </a: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rgbClr val="222426"/>
                </a:solidFill>
                <a:effectLst/>
                <a:latin typeface="Arial" panose="020B0604020202020204" pitchFamily="34" charset="0"/>
                <a:ea typeface="PT Sans"/>
              </a:rPr>
              <a:t>.</a:t>
            </a:r>
            <a: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4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8" name="Picture 2" descr="data types in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601" y="1960632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48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Overview of computer hardware</a:t>
            </a:r>
            <a:endParaRPr lang="en-US" dirty="0"/>
          </a:p>
        </p:txBody>
      </p:sp>
      <p:pic>
        <p:nvPicPr>
          <p:cNvPr id="1026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93" y="1690688"/>
            <a:ext cx="7808244" cy="502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188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Operations</a:t>
            </a:r>
            <a:endParaRPr lang="en-US" dirty="0"/>
          </a:p>
        </p:txBody>
      </p:sp>
      <p:pic>
        <p:nvPicPr>
          <p:cNvPr id="5124" name="Picture 4" descr="C++ Operator Typ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810669"/>
            <a:ext cx="619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43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Control (if … else if … else …)</a:t>
            </a:r>
            <a:endParaRPr lang="en-US" dirty="0"/>
          </a:p>
        </p:txBody>
      </p:sp>
      <p:pic>
        <p:nvPicPr>
          <p:cNvPr id="6146" name="Picture 2" descr="if statement flow diagram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096294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917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switch (variable or an integer expression)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case constant:</a:t>
            </a:r>
          </a:p>
          <a:p>
            <a:r>
              <a:rPr lang="en-US" dirty="0"/>
              <a:t>     //C++ code</a:t>
            </a:r>
          </a:p>
          <a:p>
            <a:r>
              <a:rPr lang="en-US" dirty="0"/>
              <a:t>     ;</a:t>
            </a:r>
          </a:p>
          <a:p>
            <a:r>
              <a:rPr lang="en-US" dirty="0"/>
              <a:t>     case constant:</a:t>
            </a:r>
          </a:p>
          <a:p>
            <a:r>
              <a:rPr lang="en-US" dirty="0"/>
              <a:t>     //C++ code</a:t>
            </a:r>
          </a:p>
          <a:p>
            <a:r>
              <a:rPr lang="en-US" dirty="0"/>
              <a:t>     ;</a:t>
            </a:r>
          </a:p>
          <a:p>
            <a:r>
              <a:rPr lang="en-US" dirty="0"/>
              <a:t>     default:</a:t>
            </a:r>
          </a:p>
          <a:p>
            <a:r>
              <a:rPr lang="en-US" dirty="0"/>
              <a:t>     //C++ code</a:t>
            </a:r>
          </a:p>
          <a:p>
            <a:r>
              <a:rPr lang="en-US" dirty="0"/>
              <a:t>     ;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9859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0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loop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1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.. while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89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Continue/break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13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Syntax of Function</a:t>
            </a:r>
          </a:p>
          <a:p>
            <a:r>
              <a:rPr lang="en-US" dirty="0" err="1"/>
              <a:t>return_type</a:t>
            </a:r>
            <a:r>
              <a:rPr lang="en-US" dirty="0"/>
              <a:t> </a:t>
            </a:r>
            <a:r>
              <a:rPr lang="en-US" dirty="0" err="1"/>
              <a:t>function_name</a:t>
            </a:r>
            <a:r>
              <a:rPr lang="en-US" dirty="0"/>
              <a:t> (</a:t>
            </a:r>
            <a:r>
              <a:rPr lang="en-US" dirty="0" err="1"/>
              <a:t>parameter_list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//C++ Statements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Let’s take a simple example to understand this concept.</a:t>
            </a:r>
          </a:p>
        </p:txBody>
      </p:sp>
    </p:spTree>
    <p:extLst>
      <p:ext uri="{BB962C8B-B14F-4D97-AF65-F5344CB8AC3E}">
        <p14:creationId xmlns:p14="http://schemas.microsoft.com/office/powerpoint/2010/main" val="1969130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function calls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4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Layers of Computer programming</a:t>
            </a:r>
            <a:endParaRPr lang="en-US" dirty="0"/>
          </a:p>
        </p:txBody>
      </p:sp>
      <p:pic>
        <p:nvPicPr>
          <p:cNvPr id="3074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365" y="1825625"/>
            <a:ext cx="55352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028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Level Programming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754459"/>
            <a:ext cx="8839200" cy="474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047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of Programming</a:t>
            </a:r>
            <a:endParaRPr lang="en-US" dirty="0"/>
          </a:p>
        </p:txBody>
      </p:sp>
      <p:pic>
        <p:nvPicPr>
          <p:cNvPr id="4098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02" y="1825624"/>
            <a:ext cx="10363200" cy="478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85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Programming</a:t>
            </a:r>
            <a:endParaRPr lang="en-US" dirty="0"/>
          </a:p>
        </p:txBody>
      </p:sp>
      <p:pic>
        <p:nvPicPr>
          <p:cNvPr id="5122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890" y="1825625"/>
            <a:ext cx="335621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745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C++ Development Workflow</a:t>
            </a:r>
            <a:endParaRPr lang="en-US" dirty="0"/>
          </a:p>
        </p:txBody>
      </p:sp>
      <p:pic>
        <p:nvPicPr>
          <p:cNvPr id="6146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67" y="1856811"/>
            <a:ext cx="8393151" cy="472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93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Development Workflow</a:t>
            </a:r>
            <a:endParaRPr lang="en-US" dirty="0"/>
          </a:p>
        </p:txBody>
      </p:sp>
      <p:pic>
        <p:nvPicPr>
          <p:cNvPr id="7170" name="Picture 2" descr="Image result for how computer programming work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707" y="1825624"/>
            <a:ext cx="7865327" cy="449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14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346</Words>
  <Application>Microsoft Office PowerPoint</Application>
  <PresentationFormat>Widescreen</PresentationFormat>
  <Paragraphs>98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PT Sans</vt:lpstr>
      <vt:lpstr>Arial</vt:lpstr>
      <vt:lpstr>Calibri</vt:lpstr>
      <vt:lpstr>Calibri Light</vt:lpstr>
      <vt:lpstr>Office Theme</vt:lpstr>
      <vt:lpstr>Introduction to C++ programming</vt:lpstr>
      <vt:lpstr>Computer programming ?</vt:lpstr>
      <vt:lpstr>Overview of computer hardware</vt:lpstr>
      <vt:lpstr>Layers of Computer programming</vt:lpstr>
      <vt:lpstr>Low Level Programming Language</vt:lpstr>
      <vt:lpstr>Steps of Programming</vt:lpstr>
      <vt:lpstr>Steps Programming</vt:lpstr>
      <vt:lpstr>C++ Development Workflow</vt:lpstr>
      <vt:lpstr>Java Development Workflow</vt:lpstr>
      <vt:lpstr>Zoo of Programming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 or Text Editors for c++</vt:lpstr>
      <vt:lpstr>VIM Crash Course</vt:lpstr>
      <vt:lpstr>Compilers</vt:lpstr>
      <vt:lpstr>First C++ Program</vt:lpstr>
      <vt:lpstr>Building blocks of C++</vt:lpstr>
      <vt:lpstr>Variables</vt:lpstr>
      <vt:lpstr>Variables</vt:lpstr>
      <vt:lpstr>Variable</vt:lpstr>
      <vt:lpstr>Local Varaibles</vt:lpstr>
      <vt:lpstr>Data Type</vt:lpstr>
      <vt:lpstr>Operations</vt:lpstr>
      <vt:lpstr>Flow Control (if … else if … else …)</vt:lpstr>
      <vt:lpstr>Switch statement</vt:lpstr>
      <vt:lpstr>For loop</vt:lpstr>
      <vt:lpstr>While loop</vt:lpstr>
      <vt:lpstr>Do .. while</vt:lpstr>
      <vt:lpstr>Continue/break statements</vt:lpstr>
      <vt:lpstr>Function</vt:lpstr>
      <vt:lpstr>Recursion</vt:lpstr>
    </vt:vector>
  </TitlesOfParts>
  <Company>Bloomberg L.P.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Jianbo</dc:creator>
  <cp:lastModifiedBy>Li, Jianbo</cp:lastModifiedBy>
  <cp:revision>16</cp:revision>
  <dcterms:created xsi:type="dcterms:W3CDTF">2019-04-11T14:18:09Z</dcterms:created>
  <dcterms:modified xsi:type="dcterms:W3CDTF">2019-04-13T20:10:59Z</dcterms:modified>
</cp:coreProperties>
</file>